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&lt;script src="https://kit.fontawesome.com/8b20b734d0.js" crossorigin="anonymous"&gt;&lt;/script&gt;
&lt;script src="https://kit.fontawesome.com/bfb4213bb3.js" crossorigin="anonymous"&gt;&lt;/script&gt;
&lt;script src='https://kit.fontawesome.com/a076d05399.js' crossorigin='anonymous'&gt;&lt;/script&gt;
marp --engine ./engine.js --watch --theme-set custom-theme-roboto.css -- --allow-local-files 2022_WS_PSE_Kick-Off.md
marp --pdf --allow-local-files --engine ./engine.js --theme-set custom-theme-roboto.css -- 2022_WS_PSE_Kick-Off.md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Zeitlicher Aufwand von **10,5h** wöchentliche Arbeitszeit (ohne Pausen) über **16 Wochen** hinweg^1^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Unternehmensseitig werden notwendige APIs etc. zur Verfügung gestellt – mehr Informationen dazu in der Projektvorstellung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::: blue 
**Ziel**: Entwicklung eines intuitiv einfach nutzbaren RPN-Calculator auf Basis moderner Web-Technologien.
:::
{.HugeSkip}
**Allgemeine Anforderungen** 
- Lauffähig im Web und auf mobilen Endgeräten
- Verwaltung von NutzerInnen und Fahrzeugen
- Individualisierbares Dashboard mit div. Übersichten (Buchungen / Nutzung / gefahren Kilometer / Auslastung / etc.)
- Einfache und vielfältige Reservierungsmöglichkeiten (bspw. über einen gem. Kalender / via Email etc.)
- Erforschung von Schnittstellen zur Integration von Telemetriedaten und anderen technischen Merkmalen (Ladezustand, Kilometer etc)
- Einfachste Nutzung und Administration
- Hohe Code- und Dokumentationsqualität
::: warning 
**Wichtig**: Die konkreten Anforderungen müssen in Stakeholder-Interviews mittels User-Research und Requirements-Engineering-Methoden erforscht und erarbeitet werden.
:::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einer kurzen gemeinsamen Kennenlernrunde soll sich bitte jeder kurz vorstellen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2022-10-23T18:43:44Z</dcterms:created>
  <dcterms:modified xsi:type="dcterms:W3CDTF">2022-10-23T18:43:44Z</dcterms:modified>
</cp:coreProperties>
</file>